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080d8c68f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10807d3ef56c.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10803062c5b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108024a1004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1080461989c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108036a301db.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10807ceec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08022222f16.png"/><Relationship Id="rId3" Type="http://schemas.openxmlformats.org/officeDocument/2006/relationships/image" Target="../media/file108072415edb.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08021bab677.png"/><Relationship Id="rId3" Type="http://schemas.openxmlformats.org/officeDocument/2006/relationships/image" Target="../media/file108069214fed.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080a068687.png"/><Relationship Id="rId3" Type="http://schemas.openxmlformats.org/officeDocument/2006/relationships/image" Target="../media/file1080326a0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08050cad36e.png"/><Relationship Id="rId3" Type="http://schemas.openxmlformats.org/officeDocument/2006/relationships/image" Target="../media/file108033ff04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0802b6c8949.png"/><Relationship Id="rId3" Type="http://schemas.openxmlformats.org/officeDocument/2006/relationships/image" Target="../media/file108062a92d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08051040656.png"/><Relationship Id="rId3" Type="http://schemas.openxmlformats.org/officeDocument/2006/relationships/image" Target="../media/file10805f3c21a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08064c58bc9.png"/><Relationship Id="rId3" Type="http://schemas.openxmlformats.org/officeDocument/2006/relationships/image" Target="../media/file1080655c6cce.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08016eb7c5f.png"/><Relationship Id="rId3" Type="http://schemas.openxmlformats.org/officeDocument/2006/relationships/image" Target="../media/file10803e324cba.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080eed500b.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0807e2209d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0806cb37dfd.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0807c14a4cb.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0802f4f4b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0807ec9615a.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08057169cbd.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05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05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05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05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3,693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441,528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784.4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46,156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502.8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05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05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01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54,853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97.5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05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05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410.6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497.3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677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763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505.2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211th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566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3,693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46,156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502.8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441,528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784.4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05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05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01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54,853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97.5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05 October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125 triages made. This is an decrease of 6 triages compared to the previous day (131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04 October there were 1,029 triages to NHS Pathways for COVID-19, this is an average of 147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05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05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05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05 October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Weekly Data</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summary packs will be published weekly.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05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05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05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05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05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05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05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05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05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05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05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05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2020-10-05T21:05:10Z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